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nva Sans Bold Italics" charset="1" panose="020B0803030501040103"/>
      <p:regular r:id="rId18"/>
    </p:embeddedFont>
    <p:embeddedFont>
      <p:font typeface="Alice" charset="1" panose="00000500000000000000"/>
      <p:regular r:id="rId19"/>
    </p:embeddedFont>
    <p:embeddedFont>
      <p:font typeface="Alice Bold Italics" charset="1" panose="00000500000000000000"/>
      <p:regular r:id="rId20"/>
    </p:embeddedFont>
    <p:embeddedFont>
      <p:font typeface="Anton Italics" charset="1" panose="00000500000000000000"/>
      <p:regular r:id="rId21"/>
    </p:embeddedFont>
    <p:embeddedFont>
      <p:font typeface="Canva Sans Bold" charset="1" panose="020B0803030501040103"/>
      <p:regular r:id="rId22"/>
    </p:embeddedFont>
    <p:embeddedFont>
      <p:font typeface="Raleway Bold" charset="1" panose="00000000000000000000"/>
      <p:regular r:id="rId23"/>
    </p:embeddedFont>
    <p:embeddedFont>
      <p:font typeface="Raleway" charset="1" panose="00000000000000000000"/>
      <p:regular r:id="rId24"/>
    </p:embeddedFont>
    <p:embeddedFont>
      <p:font typeface="Alice Bold" charset="1" panose="00000500000000000000"/>
      <p:regular r:id="rId25"/>
    </p:embeddedFont>
    <p:embeddedFont>
      <p:font typeface="Arimo" charset="1" panose="020B06040202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24h239-maker.github.io/TNSDC-FWD-DigitalPortfolio/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21766" y="388282"/>
            <a:ext cx="7244469" cy="88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1"/>
              </a:lnSpc>
              <a:spcBef>
                <a:spcPct val="0"/>
              </a:spcBef>
            </a:pPr>
            <a:r>
              <a:rPr lang="en-US" b="true" sz="5100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DIGITAL PORTFOLIO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1041" y="2936639"/>
            <a:ext cx="17204050" cy="508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4"/>
              </a:lnSpc>
            </a:pPr>
            <a:r>
              <a:rPr lang="en-US" sz="478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STUDENT  NAME  : TAMILARASI.R</a:t>
            </a:r>
          </a:p>
          <a:p>
            <a:pPr algn="l">
              <a:lnSpc>
                <a:spcPts val="6704"/>
              </a:lnSpc>
            </a:pPr>
            <a:r>
              <a:rPr lang="en-US" sz="478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REGISTER NO AND NMID: 212402499 &amp; asunm1301212402499 1A063B7423E55BC9540425B53DE028BE</a:t>
            </a:r>
          </a:p>
          <a:p>
            <a:pPr algn="l">
              <a:lnSpc>
                <a:spcPts val="6704"/>
              </a:lnSpc>
            </a:pPr>
            <a:r>
              <a:rPr lang="en-US" sz="478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DEPARTMENT : BCA</a:t>
            </a:r>
          </a:p>
          <a:p>
            <a:pPr algn="l">
              <a:lnSpc>
                <a:spcPts val="6704"/>
              </a:lnSpc>
            </a:pPr>
            <a:r>
              <a:rPr lang="en-US" sz="478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COLLEGE : AM JAIN COLLEGE </a:t>
            </a:r>
          </a:p>
          <a:p>
            <a:pPr algn="l">
              <a:lnSpc>
                <a:spcPts val="670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943" y="2126512"/>
            <a:ext cx="8564854" cy="3446458"/>
          </a:xfrm>
          <a:custGeom>
            <a:avLst/>
            <a:gdLst/>
            <a:ahLst/>
            <a:cxnLst/>
            <a:rect r="r" b="b" t="t" l="l"/>
            <a:pathLst>
              <a:path h="3446458" w="8564854">
                <a:moveTo>
                  <a:pt x="0" y="0"/>
                </a:moveTo>
                <a:lnTo>
                  <a:pt x="8564854" y="0"/>
                </a:lnTo>
                <a:lnTo>
                  <a:pt x="8564854" y="3446458"/>
                </a:lnTo>
                <a:lnTo>
                  <a:pt x="0" y="344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13" r="-19436" b="-2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71691" y="1782950"/>
            <a:ext cx="8115300" cy="4238690"/>
          </a:xfrm>
          <a:custGeom>
            <a:avLst/>
            <a:gdLst/>
            <a:ahLst/>
            <a:cxnLst/>
            <a:rect r="r" b="b" t="t" l="l"/>
            <a:pathLst>
              <a:path h="4238690" w="8115300">
                <a:moveTo>
                  <a:pt x="0" y="0"/>
                </a:moveTo>
                <a:lnTo>
                  <a:pt x="8115300" y="0"/>
                </a:lnTo>
                <a:lnTo>
                  <a:pt x="8115300" y="4238690"/>
                </a:lnTo>
                <a:lnTo>
                  <a:pt x="0" y="423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570" r="0" b="-38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51216" y="6172525"/>
            <a:ext cx="7935775" cy="3829011"/>
          </a:xfrm>
          <a:custGeom>
            <a:avLst/>
            <a:gdLst/>
            <a:ahLst/>
            <a:cxnLst/>
            <a:rect r="r" b="b" t="t" l="l"/>
            <a:pathLst>
              <a:path h="3829011" w="7935775">
                <a:moveTo>
                  <a:pt x="0" y="0"/>
                </a:moveTo>
                <a:lnTo>
                  <a:pt x="7935775" y="0"/>
                </a:lnTo>
                <a:lnTo>
                  <a:pt x="7935775" y="3829011"/>
                </a:lnTo>
                <a:lnTo>
                  <a:pt x="0" y="3829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40" t="0" r="-74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2974" y="5870755"/>
            <a:ext cx="8666087" cy="4181613"/>
          </a:xfrm>
          <a:custGeom>
            <a:avLst/>
            <a:gdLst/>
            <a:ahLst/>
            <a:cxnLst/>
            <a:rect r="r" b="b" t="t" l="l"/>
            <a:pathLst>
              <a:path h="4181613" w="8666087">
                <a:moveTo>
                  <a:pt x="0" y="0"/>
                </a:moveTo>
                <a:lnTo>
                  <a:pt x="8666086" y="0"/>
                </a:lnTo>
                <a:lnTo>
                  <a:pt x="8666086" y="4181613"/>
                </a:lnTo>
                <a:lnTo>
                  <a:pt x="0" y="4181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7031" y="511060"/>
            <a:ext cx="15049530" cy="11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RESULTS AND SCREENSHOTS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358" y="556519"/>
            <a:ext cx="10421746" cy="1967104"/>
          </a:xfrm>
          <a:custGeom>
            <a:avLst/>
            <a:gdLst/>
            <a:ahLst/>
            <a:cxnLst/>
            <a:rect r="r" b="b" t="t" l="l"/>
            <a:pathLst>
              <a:path h="1967104" w="10421746">
                <a:moveTo>
                  <a:pt x="0" y="0"/>
                </a:moveTo>
                <a:lnTo>
                  <a:pt x="10421745" y="0"/>
                </a:lnTo>
                <a:lnTo>
                  <a:pt x="10421745" y="1967105"/>
                </a:lnTo>
                <a:lnTo>
                  <a:pt x="0" y="1967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3587" y="3652574"/>
            <a:ext cx="16292135" cy="483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6"/>
              </a:lnSpc>
              <a:spcBef>
                <a:spcPct val="0"/>
              </a:spcBef>
            </a:pPr>
            <a:r>
              <a:rPr lang="en-US" sz="582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582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The project successfully demonstrates modern frontend development and design practices .It serves as a professional showcase for skills, projects, and contact details, helping Tamilarasi.R connect with opportunities in the digital space...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9492" y="526606"/>
            <a:ext cx="6979882" cy="182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6"/>
              </a:lnSpc>
              <a:spcBef>
                <a:spcPct val="0"/>
              </a:spcBef>
            </a:pPr>
            <a:r>
              <a:rPr lang="en-US" sz="1069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CONCLUSION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8795" y="4819484"/>
            <a:ext cx="15955566" cy="81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680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2" tooltip="https://24h239-maker.github.io/TNSDC-FWD-DigitalPortfolio/"/>
              </a:rPr>
              <a:t>https://24h239-maker.github.io/TNSDC-FWD-DigitalPortfolio/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979015" y="6598949"/>
            <a:ext cx="6042047" cy="6094721"/>
          </a:xfrm>
          <a:custGeom>
            <a:avLst/>
            <a:gdLst/>
            <a:ahLst/>
            <a:cxnLst/>
            <a:rect r="r" b="b" t="t" l="l"/>
            <a:pathLst>
              <a:path h="6094721" w="6042047">
                <a:moveTo>
                  <a:pt x="0" y="0"/>
                </a:moveTo>
                <a:lnTo>
                  <a:pt x="6042047" y="0"/>
                </a:lnTo>
                <a:lnTo>
                  <a:pt x="6042047" y="6094722"/>
                </a:lnTo>
                <a:lnTo>
                  <a:pt x="0" y="6094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</a:blip>
            <a:stretch>
              <a:fillRect l="0" t="-515" r="0" b="-5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71175" y="-1729765"/>
            <a:ext cx="6263054" cy="6317655"/>
          </a:xfrm>
          <a:custGeom>
            <a:avLst/>
            <a:gdLst/>
            <a:ahLst/>
            <a:cxnLst/>
            <a:rect r="r" b="b" t="t" l="l"/>
            <a:pathLst>
              <a:path h="6317655" w="6263054">
                <a:moveTo>
                  <a:pt x="0" y="0"/>
                </a:moveTo>
                <a:lnTo>
                  <a:pt x="6263054" y="0"/>
                </a:lnTo>
                <a:lnTo>
                  <a:pt x="6263054" y="6317654"/>
                </a:lnTo>
                <a:lnTo>
                  <a:pt x="0" y="631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</a:blip>
            <a:stretch>
              <a:fillRect l="0" t="-515" r="0" b="-5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34173" y="-151813"/>
            <a:ext cx="5699921" cy="5635796"/>
          </a:xfrm>
          <a:custGeom>
            <a:avLst/>
            <a:gdLst/>
            <a:ahLst/>
            <a:cxnLst/>
            <a:rect r="r" b="b" t="t" l="l"/>
            <a:pathLst>
              <a:path h="5635796" w="5699921">
                <a:moveTo>
                  <a:pt x="0" y="0"/>
                </a:moveTo>
                <a:lnTo>
                  <a:pt x="5699921" y="0"/>
                </a:lnTo>
                <a:lnTo>
                  <a:pt x="5699921" y="5635797"/>
                </a:lnTo>
                <a:lnTo>
                  <a:pt x="0" y="5635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62486" y="5483984"/>
            <a:ext cx="5699921" cy="5635796"/>
          </a:xfrm>
          <a:custGeom>
            <a:avLst/>
            <a:gdLst/>
            <a:ahLst/>
            <a:cxnLst/>
            <a:rect r="r" b="b" t="t" l="l"/>
            <a:pathLst>
              <a:path h="5635796" w="5699921">
                <a:moveTo>
                  <a:pt x="0" y="0"/>
                </a:moveTo>
                <a:lnTo>
                  <a:pt x="5699921" y="0"/>
                </a:lnTo>
                <a:lnTo>
                  <a:pt x="5699921" y="5635796"/>
                </a:lnTo>
                <a:lnTo>
                  <a:pt x="0" y="5635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0711" y="-424183"/>
            <a:ext cx="11039128" cy="11135366"/>
          </a:xfrm>
          <a:custGeom>
            <a:avLst/>
            <a:gdLst/>
            <a:ahLst/>
            <a:cxnLst/>
            <a:rect r="r" b="b" t="t" l="l"/>
            <a:pathLst>
              <a:path h="11135366" w="11039128">
                <a:moveTo>
                  <a:pt x="0" y="0"/>
                </a:moveTo>
                <a:lnTo>
                  <a:pt x="11039128" y="0"/>
                </a:lnTo>
                <a:lnTo>
                  <a:pt x="11039128" y="11135366"/>
                </a:lnTo>
                <a:lnTo>
                  <a:pt x="0" y="11135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-515" r="0" b="-5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2830" y="3754019"/>
            <a:ext cx="14468779" cy="201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93"/>
              </a:lnSpc>
              <a:spcBef>
                <a:spcPct val="0"/>
              </a:spcBef>
            </a:pPr>
            <a:r>
              <a:rPr lang="en-US" sz="11709" i="true">
                <a:solidFill>
                  <a:srgbClr val="FFFFFF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DIGITAL PORTFOLIO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2854" y="481135"/>
            <a:ext cx="5957944" cy="2241841"/>
          </a:xfrm>
          <a:custGeom>
            <a:avLst/>
            <a:gdLst/>
            <a:ahLst/>
            <a:cxnLst/>
            <a:rect r="r" b="b" t="t" l="l"/>
            <a:pathLst>
              <a:path h="2241841" w="5957944">
                <a:moveTo>
                  <a:pt x="0" y="0"/>
                </a:moveTo>
                <a:lnTo>
                  <a:pt x="5957944" y="0"/>
                </a:lnTo>
                <a:lnTo>
                  <a:pt x="5957944" y="2241841"/>
                </a:lnTo>
                <a:lnTo>
                  <a:pt x="0" y="2241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97" t="0" r="-528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7192" y="3854974"/>
            <a:ext cx="5699921" cy="5635796"/>
          </a:xfrm>
          <a:custGeom>
            <a:avLst/>
            <a:gdLst/>
            <a:ahLst/>
            <a:cxnLst/>
            <a:rect r="r" b="b" t="t" l="l"/>
            <a:pathLst>
              <a:path h="5635796" w="5699921">
                <a:moveTo>
                  <a:pt x="0" y="0"/>
                </a:moveTo>
                <a:lnTo>
                  <a:pt x="5699920" y="0"/>
                </a:lnTo>
                <a:lnTo>
                  <a:pt x="5699920" y="5635797"/>
                </a:lnTo>
                <a:lnTo>
                  <a:pt x="0" y="5635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28647" y="1025826"/>
            <a:ext cx="12831070" cy="123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9"/>
              </a:lnSpc>
            </a:pPr>
            <a:r>
              <a:rPr lang="en-US" sz="8696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AGENDA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859422" y="646310"/>
            <a:ext cx="4200589" cy="4153332"/>
          </a:xfrm>
          <a:custGeom>
            <a:avLst/>
            <a:gdLst/>
            <a:ahLst/>
            <a:cxnLst/>
            <a:rect r="r" b="b" t="t" l="l"/>
            <a:pathLst>
              <a:path h="4153332" w="4200589">
                <a:moveTo>
                  <a:pt x="0" y="0"/>
                </a:moveTo>
                <a:lnTo>
                  <a:pt x="4200589" y="0"/>
                </a:lnTo>
                <a:lnTo>
                  <a:pt x="4200589" y="4153332"/>
                </a:lnTo>
                <a:lnTo>
                  <a:pt x="0" y="415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5202" y="5683897"/>
            <a:ext cx="5458964" cy="4603103"/>
          </a:xfrm>
          <a:custGeom>
            <a:avLst/>
            <a:gdLst/>
            <a:ahLst/>
            <a:cxnLst/>
            <a:rect r="r" b="b" t="t" l="l"/>
            <a:pathLst>
              <a:path h="4603103" w="5458964">
                <a:moveTo>
                  <a:pt x="0" y="0"/>
                </a:moveTo>
                <a:lnTo>
                  <a:pt x="5458964" y="0"/>
                </a:lnTo>
                <a:lnTo>
                  <a:pt x="5458964" y="4603103"/>
                </a:lnTo>
                <a:lnTo>
                  <a:pt x="0" y="4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144" t="0" r="0" b="-4959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166" y="1940108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82854" y="3727716"/>
            <a:ext cx="6819220" cy="655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1.Problem statement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Overview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3.End Users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Technologices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5.Portfolio design and Layout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6.Features and Functionality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7.Results and Screenshots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9.Github link</a:t>
            </a:r>
          </a:p>
          <a:p>
            <a:pPr algn="l">
              <a:lnSpc>
                <a:spcPts val="5248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17212" y="0"/>
            <a:ext cx="3168210" cy="3641621"/>
          </a:xfrm>
          <a:custGeom>
            <a:avLst/>
            <a:gdLst/>
            <a:ahLst/>
            <a:cxnLst/>
            <a:rect r="r" b="b" t="t" l="l"/>
            <a:pathLst>
              <a:path h="3641621" w="3168210">
                <a:moveTo>
                  <a:pt x="0" y="0"/>
                </a:moveTo>
                <a:lnTo>
                  <a:pt x="3168210" y="0"/>
                </a:lnTo>
                <a:lnTo>
                  <a:pt x="3168210" y="3641621"/>
                </a:lnTo>
                <a:lnTo>
                  <a:pt x="0" y="3641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281" y="3950750"/>
            <a:ext cx="4929188" cy="4923026"/>
          </a:xfrm>
          <a:custGeom>
            <a:avLst/>
            <a:gdLst/>
            <a:ahLst/>
            <a:cxnLst/>
            <a:rect r="r" b="b" t="t" l="l"/>
            <a:pathLst>
              <a:path h="4923026" w="4929188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3898" y="1843389"/>
            <a:ext cx="10855512" cy="6276460"/>
          </a:xfrm>
          <a:custGeom>
            <a:avLst/>
            <a:gdLst/>
            <a:ahLst/>
            <a:cxnLst/>
            <a:rect r="r" b="b" t="t" l="l"/>
            <a:pathLst>
              <a:path h="6276460" w="10855512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39565" y="3035223"/>
            <a:ext cx="8060881" cy="295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0"/>
              </a:lnSpc>
              <a:spcBef>
                <a:spcPct val="0"/>
              </a:spcBef>
            </a:pPr>
            <a:r>
              <a:rPr lang="en-US" sz="8485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PROBLEM STATEMENT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51817" y="3220087"/>
            <a:ext cx="10007483" cy="278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  <a:spcBef>
                <a:spcPct val="0"/>
              </a:spcBef>
            </a:pPr>
            <a:r>
              <a:rPr lang="en-US" b="true" sz="31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Many digital  professionals struggle to showcase their skills , projects, and expertise in a visually engaging and interactive manner.A well - designed  portfolio is essential to highlight achievements and attract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127342" y="4888183"/>
            <a:ext cx="3969987" cy="7855302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true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40207" t="0" r="-8505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19492" y="2278588"/>
            <a:ext cx="6108171" cy="22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PROJECT  OVERVIEW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8631" y="3876366"/>
            <a:ext cx="10809369" cy="340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2"/>
              </a:lnSpc>
              <a:spcBef>
                <a:spcPct val="0"/>
              </a:spcBef>
            </a:pPr>
            <a:r>
              <a:rPr lang="en-US" b="true" sz="345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This Project is a personal digital portfolio Website  by Tamilarasi.R,a frontend developer and UI/UX designer. It presents professional details, skills, projects,and contact information in a modern,responsive layout.The portfolio combines design and interactivity to create an engaging user experience.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660" y="1999401"/>
            <a:ext cx="7554676" cy="6355371"/>
          </a:xfrm>
          <a:custGeom>
            <a:avLst/>
            <a:gdLst/>
            <a:ahLst/>
            <a:cxnLst/>
            <a:rect r="r" b="b" t="t" l="l"/>
            <a:pathLst>
              <a:path h="6355371" w="7554676">
                <a:moveTo>
                  <a:pt x="0" y="0"/>
                </a:moveTo>
                <a:lnTo>
                  <a:pt x="7554676" y="0"/>
                </a:lnTo>
                <a:lnTo>
                  <a:pt x="7554676" y="6355371"/>
                </a:lnTo>
                <a:lnTo>
                  <a:pt x="0" y="635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9828" y="2616338"/>
            <a:ext cx="7524508" cy="4776155"/>
            <a:chOff x="0" y="0"/>
            <a:chExt cx="1165743" cy="739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5743" cy="739951"/>
            </a:xfrm>
            <a:custGeom>
              <a:avLst/>
              <a:gdLst/>
              <a:ahLst/>
              <a:cxnLst/>
              <a:rect r="r" b="b" t="t" l="l"/>
              <a:pathLst>
                <a:path h="739951" w="1165743">
                  <a:moveTo>
                    <a:pt x="0" y="0"/>
                  </a:moveTo>
                  <a:lnTo>
                    <a:pt x="1165743" y="0"/>
                  </a:lnTo>
                  <a:lnTo>
                    <a:pt x="1165743" y="739951"/>
                  </a:lnTo>
                  <a:lnTo>
                    <a:pt x="0" y="739951"/>
                  </a:lnTo>
                  <a:close/>
                </a:path>
              </a:pathLst>
            </a:custGeom>
            <a:blipFill>
              <a:blip r:embed="rId3"/>
              <a:stretch>
                <a:fillRect l="0" t="-2514" r="0" b="-251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264791" y="7392493"/>
            <a:ext cx="4529582" cy="5206416"/>
          </a:xfrm>
          <a:custGeom>
            <a:avLst/>
            <a:gdLst/>
            <a:ahLst/>
            <a:cxnLst/>
            <a:rect r="r" b="b" t="t" l="l"/>
            <a:pathLst>
              <a:path h="5206416" w="4529582">
                <a:moveTo>
                  <a:pt x="0" y="0"/>
                </a:moveTo>
                <a:lnTo>
                  <a:pt x="4529582" y="0"/>
                </a:lnTo>
                <a:lnTo>
                  <a:pt x="4529582" y="5206416"/>
                </a:lnTo>
                <a:lnTo>
                  <a:pt x="0" y="5206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83109" y="805577"/>
            <a:ext cx="4851973" cy="226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  <a:spcBef>
                <a:spcPct val="0"/>
              </a:spcBef>
            </a:pPr>
            <a:r>
              <a:rPr lang="en-US" sz="6498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WHO ARE THE END USERS?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813855" y="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12320" y="3687830"/>
            <a:ext cx="8209328" cy="299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Recruiters and hiring managers </a:t>
            </a:r>
          </a:p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Clients looking for freelance </a:t>
            </a:r>
          </a:p>
          <a:p>
            <a:pPr algn="l">
              <a:lnSpc>
                <a:spcPts val="4707"/>
              </a:lnSpc>
            </a:pPr>
            <a:r>
              <a:rPr lang="en-US" sz="4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developers/designers</a:t>
            </a:r>
          </a:p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peers and collaborators in the </a:t>
            </a:r>
          </a:p>
          <a:p>
            <a:pPr algn="l">
              <a:lnSpc>
                <a:spcPts val="470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b="true" sz="42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tech/design  field...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24613" y="1258478"/>
            <a:ext cx="13053848" cy="8229600"/>
          </a:xfrm>
          <a:custGeom>
            <a:avLst/>
            <a:gdLst/>
            <a:ahLst/>
            <a:cxnLst/>
            <a:rect r="r" b="b" t="t" l="l"/>
            <a:pathLst>
              <a:path h="8229600" w="13053848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1741" y="470417"/>
            <a:ext cx="11559796" cy="125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7"/>
              </a:lnSpc>
            </a:pPr>
            <a:r>
              <a:rPr lang="en-US" sz="881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TOOLS AND TECHNIQUES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8225" y="3061762"/>
            <a:ext cx="11697836" cy="408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2"/>
              </a:lnSpc>
            </a:pPr>
            <a:r>
              <a:rPr lang="en-US" sz="38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HTML5 FOR STRUCTURE CSS3 FOR STYLING AND RESPONSIVE DESIGN JAVASCRIPT FOR INTERACTIVITY (NAVIGATION, ANIMATION, SPARKLE EFFECT) FONT AWESOME FOR ICONS </a:t>
            </a:r>
          </a:p>
          <a:p>
            <a:pPr algn="l">
              <a:lnSpc>
                <a:spcPts val="5452"/>
              </a:lnSpc>
            </a:pPr>
            <a:r>
              <a:rPr lang="en-US" sz="38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EXTERNAL ASSETS:UNSPLASH IMAGES FOR           </a:t>
            </a:r>
          </a:p>
          <a:p>
            <a:pPr algn="l">
              <a:lnSpc>
                <a:spcPts val="5452"/>
              </a:lnSpc>
              <a:spcBef>
                <a:spcPct val="0"/>
              </a:spcBef>
            </a:pPr>
            <a:r>
              <a:rPr lang="en-US" b="true" sz="389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VISUALS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9659">
            <a:off x="10685495" y="4880284"/>
            <a:ext cx="5177018" cy="4660282"/>
          </a:xfrm>
          <a:custGeom>
            <a:avLst/>
            <a:gdLst/>
            <a:ahLst/>
            <a:cxnLst/>
            <a:rect r="r" b="b" t="t" l="l"/>
            <a:pathLst>
              <a:path h="4660282" w="5177018">
                <a:moveTo>
                  <a:pt x="0" y="0"/>
                </a:moveTo>
                <a:lnTo>
                  <a:pt x="5177018" y="0"/>
                </a:lnTo>
                <a:lnTo>
                  <a:pt x="5177018" y="4660282"/>
                </a:lnTo>
                <a:lnTo>
                  <a:pt x="0" y="4660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8007" y="3139564"/>
            <a:ext cx="8316575" cy="464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43"/>
              </a:lnSpc>
            </a:pPr>
            <a:r>
              <a:rPr lang="en-US" sz="1114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PORTFOLIO DESIGN AND LAYOUT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48528" y="2285782"/>
            <a:ext cx="8147102" cy="492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Fixed header with logo, navigation,and  hamburger menu  for mobile view 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Hero section introducing the name, role, and tagline with call -to-action button 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About section  with profile image, biography, and animated skill bars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projects section displaying work in responsive grid cards with tags and hover effects</a:t>
            </a:r>
          </a:p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Contact section including location, email, phone,and a functional contact form Footer with social media links and copyright....   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278454" y="-2535559"/>
            <a:ext cx="5302642" cy="6094991"/>
          </a:xfrm>
          <a:custGeom>
            <a:avLst/>
            <a:gdLst/>
            <a:ahLst/>
            <a:cxnLst/>
            <a:rect r="r" b="b" t="t" l="l"/>
            <a:pathLst>
              <a:path h="6094991" w="5302642">
                <a:moveTo>
                  <a:pt x="0" y="0"/>
                </a:moveTo>
                <a:lnTo>
                  <a:pt x="5302642" y="0"/>
                </a:lnTo>
                <a:lnTo>
                  <a:pt x="5302642" y="6094991"/>
                </a:lnTo>
                <a:lnTo>
                  <a:pt x="0" y="609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63834"/>
            <a:ext cx="7006656" cy="25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6"/>
              </a:lnSpc>
            </a:pPr>
            <a:r>
              <a:rPr lang="en-US" sz="914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FEATURES AND FUNCTIONALITY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6995" y="1778470"/>
            <a:ext cx="10252644" cy="719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Smoothscrolland animated navigation menu sparkle effect on buttons for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interactive engagement 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Responsive skill bar animations using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intersection observer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Dyanamic hamburger  menu for mobile devices 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Contact form for easy communication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project cards with hover scaling and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interactive tags....</a:t>
            </a:r>
          </a:p>
          <a:p>
            <a:pPr algn="l">
              <a:lnSpc>
                <a:spcPts val="5173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39184" y="6574441"/>
            <a:ext cx="4176792" cy="4800910"/>
          </a:xfrm>
          <a:custGeom>
            <a:avLst/>
            <a:gdLst/>
            <a:ahLst/>
            <a:cxnLst/>
            <a:rect r="r" b="b" t="t" l="l"/>
            <a:pathLst>
              <a:path h="4800910" w="4176792">
                <a:moveTo>
                  <a:pt x="0" y="0"/>
                </a:moveTo>
                <a:lnTo>
                  <a:pt x="4176792" y="0"/>
                </a:lnTo>
                <a:lnTo>
                  <a:pt x="4176792" y="4800910"/>
                </a:lnTo>
                <a:lnTo>
                  <a:pt x="0" y="4800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DAGyHNZoqAM</dc:identifier>
  <dcterms:modified xsi:type="dcterms:W3CDTF">2011-08-01T06:04:30Z</dcterms:modified>
  <cp:revision>1</cp:revision>
  <dc:title>Tamilarasi.r ppt </dc:title>
</cp:coreProperties>
</file>